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61" r:id="rId4"/>
    <p:sldId id="263" r:id="rId5"/>
    <p:sldId id="265" r:id="rId6"/>
    <p:sldId id="266" r:id="rId7"/>
    <p:sldId id="277" r:id="rId8"/>
    <p:sldId id="278" r:id="rId9"/>
    <p:sldId id="279" r:id="rId10"/>
    <p:sldId id="276" r:id="rId1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9B34"/>
    <a:srgbClr val="EBEBEB"/>
    <a:srgbClr val="FAD85D"/>
    <a:srgbClr val="6C7F90"/>
    <a:srgbClr val="6CD85D"/>
    <a:srgbClr val="444444"/>
    <a:srgbClr val="2E4860"/>
    <a:srgbClr val="232323"/>
    <a:srgbClr val="F8C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16" autoAdjust="0"/>
    <p:restoredTop sz="95918" autoAdjust="0"/>
  </p:normalViewPr>
  <p:slideViewPr>
    <p:cSldViewPr snapToGrid="0" showGuides="1">
      <p:cViewPr>
        <p:scale>
          <a:sx n="157" d="100"/>
          <a:sy n="157" d="100"/>
        </p:scale>
        <p:origin x="-810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19EC6-A7F9-4038-B584-32C3F4D916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4D196-4731-488D-BBC2-0FF6E27DC5C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2925" y="547683"/>
            <a:ext cx="4595813" cy="71438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2925" y="4342443"/>
            <a:ext cx="4595813" cy="71438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8150" y="592510"/>
            <a:ext cx="4914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6000" b="1" dirty="0" smtClean="0">
              <a:solidFill>
                <a:srgbClr val="2E48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zh-CN" altLang="en-US" sz="6000" b="1" dirty="0" smtClean="0">
                <a:solidFill>
                  <a:srgbClr val="2E48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汪の星球</a:t>
            </a:r>
            <a:endParaRPr lang="zh-CN" altLang="en-US" sz="6000" b="1" dirty="0">
              <a:solidFill>
                <a:srgbClr val="2E48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42925" y="3505200"/>
            <a:ext cx="4595813" cy="4763"/>
          </a:xfrm>
          <a:prstGeom prst="line">
            <a:avLst/>
          </a:prstGeom>
          <a:ln w="15875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1041" y="3652360"/>
            <a:ext cx="4211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-10" dirty="0" smtClean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zh-CN" altLang="en-US" sz="1600" b="1" spc="-10" dirty="0" smtClean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前端开发综合实训</a:t>
            </a:r>
            <a:endParaRPr lang="zh-CN" altLang="en-US" sz="1600" b="1" spc="-10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41656" y="3541807"/>
            <a:ext cx="3683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600" b="1" dirty="0" smtClean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4600" b="1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391" y="4451350"/>
            <a:ext cx="295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i="1" dirty="0" smtClean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14150400415 </a:t>
            </a:r>
            <a:r>
              <a:rPr lang="en-US" altLang="zh-CN" sz="1000" i="1" dirty="0" smtClean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zh-CN" altLang="en-US" sz="1000" i="1" dirty="0" smtClean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宋金玲</a:t>
            </a:r>
            <a:endParaRPr lang="zh-CN" altLang="en-US" sz="1000" i="1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624638" y="1326356"/>
            <a:ext cx="1092993" cy="1090613"/>
          </a:xfrm>
          <a:prstGeom prst="line">
            <a:avLst/>
          </a:prstGeom>
          <a:ln>
            <a:solidFill>
              <a:srgbClr val="F8C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5745954" y="521906"/>
            <a:ext cx="2839245" cy="2839245"/>
          </a:xfrm>
          <a:prstGeom prst="ellipse">
            <a:avLst/>
          </a:prstGeom>
          <a:noFill/>
          <a:ln w="9525">
            <a:solidFill>
              <a:srgbClr val="EBE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2381" y="2135691"/>
            <a:ext cx="9141619" cy="0"/>
          </a:xfrm>
          <a:prstGeom prst="line">
            <a:avLst/>
          </a:prstGeom>
          <a:ln w="50800">
            <a:solidFill>
              <a:srgbClr val="23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81" y="215884"/>
            <a:ext cx="1378744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6725" y="29052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-1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目录</a:t>
            </a:r>
            <a:endParaRPr lang="zh-CN" altLang="en-US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2958" y="3338519"/>
            <a:ext cx="210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2E4860"/>
                </a:solidFill>
              </a:rPr>
              <a:t>项目构思设计</a:t>
            </a:r>
            <a:endParaRPr lang="zh-CN" altLang="en-US" sz="2400" b="1" dirty="0">
              <a:solidFill>
                <a:srgbClr val="2E4860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07256" y="3797802"/>
            <a:ext cx="18954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60759" y="3337571"/>
            <a:ext cx="152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2E4860"/>
                </a:solidFill>
              </a:rPr>
              <a:t>项目实施</a:t>
            </a:r>
            <a:endParaRPr lang="zh-CN" altLang="en-US" sz="2400" b="1" dirty="0">
              <a:solidFill>
                <a:srgbClr val="2E4860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625056" y="3796855"/>
            <a:ext cx="18954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72360" y="3338518"/>
            <a:ext cx="152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2E4860"/>
                </a:solidFill>
              </a:rPr>
              <a:t>项目展示</a:t>
            </a:r>
            <a:endParaRPr lang="zh-CN" altLang="en-US" sz="2400" b="1" dirty="0">
              <a:solidFill>
                <a:srgbClr val="2E4860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336657" y="3797802"/>
            <a:ext cx="18954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1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420" y="1104900"/>
            <a:ext cx="2068830" cy="2068830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2325846" y="1188720"/>
            <a:ext cx="616743" cy="616743"/>
          </a:xfrm>
          <a:prstGeom prst="ellipse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121212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635" y="1141095"/>
            <a:ext cx="2038350" cy="1988820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4941290" y="1257299"/>
            <a:ext cx="616743" cy="616743"/>
          </a:xfrm>
          <a:prstGeom prst="ellipse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530" y="1278255"/>
            <a:ext cx="1927860" cy="1851660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7708256" y="1257300"/>
            <a:ext cx="616743" cy="616743"/>
          </a:xfrm>
          <a:prstGeom prst="ellipse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493010" y="1312545"/>
            <a:ext cx="16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5083175" y="1381760"/>
            <a:ext cx="16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7891145" y="1381125"/>
            <a:ext cx="16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81" y="248463"/>
            <a:ext cx="2216944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1010" y="335004"/>
            <a:ext cx="2300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pc="-1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项目构思设计</a:t>
            </a:r>
            <a:endParaRPr lang="zh-CN" altLang="en-US" sz="1600" b="1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0137" y="1271922"/>
            <a:ext cx="1560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2E4860"/>
                </a:solidFill>
              </a:rPr>
              <a:t>搭建</a:t>
            </a:r>
            <a:r>
              <a:rPr lang="en-US" altLang="zh-CN" sz="1400" b="1" dirty="0" err="1" smtClean="0">
                <a:solidFill>
                  <a:srgbClr val="2E4860"/>
                </a:solidFill>
              </a:rPr>
              <a:t>git</a:t>
            </a:r>
            <a:r>
              <a:rPr lang="zh-CN" altLang="en-US" sz="1400" b="1" dirty="0" smtClean="0">
                <a:solidFill>
                  <a:srgbClr val="2E4860"/>
                </a:solidFill>
              </a:rPr>
              <a:t>远程仓库</a:t>
            </a:r>
            <a:endParaRPr lang="zh-CN" altLang="en-US" sz="1400" b="1" dirty="0">
              <a:solidFill>
                <a:srgbClr val="2E4860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4246" y="1657223"/>
            <a:ext cx="20893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64246" y="2916597"/>
            <a:ext cx="174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pc="-20" dirty="0" smtClean="0">
                <a:solidFill>
                  <a:srgbClr val="2E4860"/>
                </a:solidFill>
              </a:rPr>
              <a:t>收集网上素材</a:t>
            </a:r>
            <a:endParaRPr lang="zh-CN" altLang="en-US" sz="1400" b="1" spc="-20" dirty="0">
              <a:solidFill>
                <a:srgbClr val="2E4860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264246" y="3295523"/>
            <a:ext cx="20893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40299" y="1264211"/>
            <a:ext cx="200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pc="-20" dirty="0" smtClean="0">
                <a:solidFill>
                  <a:srgbClr val="2E4860"/>
                </a:solidFill>
              </a:rPr>
              <a:t>编写初步框架</a:t>
            </a:r>
            <a:endParaRPr lang="zh-CN" altLang="en-US" sz="1400" b="1" spc="-20" dirty="0">
              <a:solidFill>
                <a:srgbClr val="2E4860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694203" y="1657223"/>
            <a:ext cx="20893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" y="214503"/>
            <a:ext cx="2012155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8627" y="304528"/>
            <a:ext cx="1738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pc="-1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项目实施</a:t>
            </a:r>
            <a:endParaRPr lang="zh-CN" altLang="en-US" sz="1600" b="1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833" y="2857525"/>
            <a:ext cx="193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-20" dirty="0">
                <a:solidFill>
                  <a:srgbClr val="2E4860"/>
                </a:solidFill>
              </a:rPr>
              <a:t>启动服务器</a:t>
            </a:r>
            <a:endParaRPr lang="zh-CN" altLang="en-US" b="1" spc="-20" dirty="0">
              <a:solidFill>
                <a:srgbClr val="2E4860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62490" y="3272452"/>
            <a:ext cx="25178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133" y="3329730"/>
            <a:ext cx="2643067" cy="108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2000"/>
              </a:lnSpc>
            </a:pPr>
            <a:r>
              <a:rPr lang="en-US" altLang="zh-CN" sz="1000" kern="1600" spc="-40" dirty="0" smtClean="0"/>
              <a:t>Shift+</a:t>
            </a:r>
            <a:r>
              <a:rPr lang="zh-CN" altLang="en-US" sz="1000" kern="1600" spc="-40" dirty="0" smtClean="0"/>
              <a:t>鼠标右键打开命令窗口</a:t>
            </a:r>
            <a:endParaRPr lang="en-US" altLang="zh-CN" sz="1000" kern="1600" spc="-40" dirty="0" smtClean="0"/>
          </a:p>
          <a:p>
            <a:pPr>
              <a:lnSpc>
                <a:spcPct val="92000"/>
              </a:lnSpc>
            </a:pPr>
            <a:r>
              <a:rPr lang="zh-CN" altLang="en-US" sz="1000" kern="1600" spc="-40" dirty="0" smtClean="0"/>
              <a:t>输入语句：</a:t>
            </a:r>
            <a:r>
              <a:rPr lang="en-US" altLang="zh-CN" sz="1000" kern="1600" spc="-40" dirty="0" smtClean="0"/>
              <a:t>node service.js</a:t>
            </a:r>
            <a:endParaRPr lang="en-US" altLang="zh-CN" sz="1000" kern="1600" spc="-40" dirty="0" smtClean="0"/>
          </a:p>
          <a:p>
            <a:pPr>
              <a:lnSpc>
                <a:spcPct val="92000"/>
              </a:lnSpc>
            </a:pPr>
            <a:endParaRPr lang="en-US" altLang="zh-CN" sz="1000" kern="1600" spc="-40" dirty="0" smtClean="0"/>
          </a:p>
          <a:p>
            <a:pPr>
              <a:lnSpc>
                <a:spcPct val="92000"/>
              </a:lnSpc>
            </a:pPr>
            <a:r>
              <a:rPr lang="zh-CN" altLang="en-US" sz="1000" kern="1600" spc="-40" dirty="0" smtClean="0"/>
              <a:t>窗口显示：服务器已经启动</a:t>
            </a:r>
            <a:endParaRPr lang="en-US" altLang="zh-CN" sz="1000" kern="1600" spc="-40" dirty="0" smtClean="0"/>
          </a:p>
          <a:p>
            <a:pPr>
              <a:lnSpc>
                <a:spcPct val="92000"/>
              </a:lnSpc>
            </a:pPr>
            <a:endParaRPr lang="en-US" altLang="zh-CN" sz="1000" kern="1600" spc="-40" dirty="0"/>
          </a:p>
          <a:p>
            <a:pPr>
              <a:lnSpc>
                <a:spcPct val="92000"/>
              </a:lnSpc>
            </a:pPr>
            <a:endParaRPr lang="en-US" altLang="zh-CN" sz="1000" kern="1600" spc="-40" dirty="0"/>
          </a:p>
          <a:p>
            <a:pPr>
              <a:lnSpc>
                <a:spcPct val="92000"/>
              </a:lnSpc>
            </a:pPr>
            <a:endParaRPr lang="en-US" altLang="zh-CN" sz="1000" spc="-40" dirty="0"/>
          </a:p>
        </p:txBody>
      </p:sp>
      <p:sp>
        <p:nvSpPr>
          <p:cNvPr id="15" name="TextBox 14"/>
          <p:cNvSpPr txBox="1"/>
          <p:nvPr/>
        </p:nvSpPr>
        <p:spPr>
          <a:xfrm>
            <a:off x="3240704" y="2862287"/>
            <a:ext cx="193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-10" dirty="0" smtClean="0">
                <a:solidFill>
                  <a:srgbClr val="2E4860"/>
                </a:solidFill>
              </a:rPr>
              <a:t>在浏览器中显示</a:t>
            </a:r>
            <a:endParaRPr lang="zh-CN" altLang="en-US" b="1" spc="-10" dirty="0">
              <a:solidFill>
                <a:srgbClr val="2E4860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309361" y="3277214"/>
            <a:ext cx="25178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28004" y="3334492"/>
            <a:ext cx="2643067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2000"/>
              </a:lnSpc>
            </a:pPr>
            <a:r>
              <a:rPr lang="zh-CN" altLang="en-US" sz="1000" spc="-40" dirty="0" smtClean="0"/>
              <a:t>打开浏览器输入  </a:t>
            </a:r>
            <a:r>
              <a:rPr lang="en-US" altLang="zh-CN" sz="1000" spc="-40" dirty="0" smtClean="0"/>
              <a:t>localhost:8888</a:t>
            </a:r>
            <a:endParaRPr lang="en-US" altLang="zh-CN" sz="1000" spc="-40" dirty="0" smtClean="0"/>
          </a:p>
          <a:p>
            <a:pPr>
              <a:lnSpc>
                <a:spcPct val="92000"/>
              </a:lnSpc>
            </a:pPr>
            <a:endParaRPr lang="en-US" altLang="zh-CN" sz="1000" spc="-40" dirty="0"/>
          </a:p>
        </p:txBody>
      </p:sp>
      <p:sp>
        <p:nvSpPr>
          <p:cNvPr id="18" name="TextBox 17"/>
          <p:cNvSpPr txBox="1"/>
          <p:nvPr/>
        </p:nvSpPr>
        <p:spPr>
          <a:xfrm>
            <a:off x="5994662" y="2851588"/>
            <a:ext cx="193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-10" dirty="0" smtClean="0">
                <a:solidFill>
                  <a:srgbClr val="2E4860"/>
                </a:solidFill>
              </a:rPr>
              <a:t>浏览网站</a:t>
            </a:r>
            <a:endParaRPr lang="zh-CN" altLang="en-US" b="1" spc="-10" dirty="0">
              <a:solidFill>
                <a:srgbClr val="2E4860"/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6063319" y="3279215"/>
            <a:ext cx="25178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81962" y="3336493"/>
            <a:ext cx="2643067" cy="514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2000"/>
              </a:lnSpc>
            </a:pPr>
            <a:r>
              <a:rPr lang="zh-CN" altLang="en-US" sz="1000" spc="-40" dirty="0" smtClean="0"/>
              <a:t>登录用户名和密码</a:t>
            </a:r>
            <a:r>
              <a:rPr lang="zh-CN" altLang="en-US" sz="1000" spc="-40" dirty="0"/>
              <a:t>分别</a:t>
            </a:r>
            <a:r>
              <a:rPr lang="zh-CN" altLang="en-US" sz="1000" spc="-40" dirty="0" smtClean="0"/>
              <a:t>为：</a:t>
            </a:r>
            <a:endParaRPr lang="en-US" altLang="zh-CN" sz="1000" spc="-40" dirty="0" smtClean="0"/>
          </a:p>
          <a:p>
            <a:pPr>
              <a:lnSpc>
                <a:spcPct val="92000"/>
              </a:lnSpc>
            </a:pPr>
            <a:endParaRPr lang="en-US" altLang="zh-CN" sz="1000" spc="-40" dirty="0"/>
          </a:p>
          <a:p>
            <a:pPr>
              <a:lnSpc>
                <a:spcPct val="92000"/>
              </a:lnSpc>
            </a:pPr>
            <a:r>
              <a:rPr lang="en-US" altLang="zh-CN" sz="1000" spc="-40" dirty="0" err="1" smtClean="0"/>
              <a:t>Admin</a:t>
            </a:r>
            <a:endParaRPr lang="en-US" altLang="zh-CN" sz="1000" spc="-40" dirty="0" smtClean="0"/>
          </a:p>
        </p:txBody>
      </p:sp>
      <p:grpSp>
        <p:nvGrpSpPr>
          <p:cNvPr id="9236" name="组合 9235"/>
          <p:cNvGrpSpPr/>
          <p:nvPr/>
        </p:nvGrpSpPr>
        <p:grpSpPr>
          <a:xfrm>
            <a:off x="4449841" y="1591597"/>
            <a:ext cx="244513" cy="624872"/>
            <a:chOff x="4449841" y="1591597"/>
            <a:chExt cx="244513" cy="624872"/>
          </a:xfrm>
        </p:grpSpPr>
        <p:sp>
          <p:nvSpPr>
            <p:cNvPr id="9225" name="等腰三角形 9224"/>
            <p:cNvSpPr/>
            <p:nvPr/>
          </p:nvSpPr>
          <p:spPr>
            <a:xfrm rot="2644183">
              <a:off x="4518770" y="1591597"/>
              <a:ext cx="175584" cy="328927"/>
            </a:xfrm>
            <a:prstGeom prst="triangle">
              <a:avLst>
                <a:gd name="adj" fmla="val 52536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13440000">
              <a:off x="4449841" y="1887542"/>
              <a:ext cx="175584" cy="328927"/>
            </a:xfrm>
            <a:prstGeom prst="triangle">
              <a:avLst>
                <a:gd name="adj" fmla="val 52536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790" y="1191895"/>
            <a:ext cx="2601595" cy="1447165"/>
          </a:xfrm>
          <a:prstGeom prst="rect">
            <a:avLst/>
          </a:prstGeom>
        </p:spPr>
      </p:pic>
      <p:pic>
        <p:nvPicPr>
          <p:cNvPr id="11" name="图片 10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630" y="1207135"/>
            <a:ext cx="2296160" cy="1416685"/>
          </a:xfrm>
          <a:prstGeom prst="rect">
            <a:avLst/>
          </a:prstGeom>
        </p:spPr>
      </p:pic>
      <p:pic>
        <p:nvPicPr>
          <p:cNvPr id="12" name="图片 11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615" y="1252220"/>
            <a:ext cx="2347595" cy="1273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05625"/>
            <a:ext cx="2254927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62020" y="300630"/>
            <a:ext cx="1918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pc="-1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项目展示</a:t>
            </a:r>
            <a:endParaRPr lang="zh-CN" altLang="en-US" sz="1600" b="1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490" y="1433195"/>
            <a:ext cx="3653155" cy="1856105"/>
          </a:xfrm>
          <a:prstGeom prst="rect">
            <a:avLst/>
          </a:prstGeom>
        </p:spPr>
      </p:pic>
      <p:pic>
        <p:nvPicPr>
          <p:cNvPr id="9" name="图片 8" descr="1.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140" y="434975"/>
            <a:ext cx="2237105" cy="3729355"/>
          </a:xfrm>
          <a:prstGeom prst="rect">
            <a:avLst/>
          </a:prstGeom>
        </p:spPr>
      </p:pic>
      <p:sp>
        <p:nvSpPr>
          <p:cNvPr id="10" name="TextBox 8"/>
          <p:cNvSpPr txBox="1"/>
          <p:nvPr/>
        </p:nvSpPr>
        <p:spPr>
          <a:xfrm>
            <a:off x="2007038" y="3726205"/>
            <a:ext cx="193504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spc="-20" dirty="0">
                <a:solidFill>
                  <a:srgbClr val="2E4860"/>
                </a:solidFill>
              </a:rPr>
              <a:t>目  录</a:t>
            </a:r>
            <a:endParaRPr lang="zh-CN" altLang="en-US" b="1" spc="-20" dirty="0">
              <a:solidFill>
                <a:srgbClr val="2E4860"/>
              </a:solidFill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6241853" y="4363745"/>
            <a:ext cx="193504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-20" dirty="0">
                <a:solidFill>
                  <a:srgbClr val="2E4860"/>
                </a:solidFill>
              </a:rPr>
              <a:t>首 页</a:t>
            </a:r>
            <a:endParaRPr lang="zh-CN" altLang="en-US" b="1" spc="-20" dirty="0">
              <a:solidFill>
                <a:srgbClr val="2E48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058149" y="4731859"/>
            <a:ext cx="45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05625"/>
            <a:ext cx="2254927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62020" y="300630"/>
            <a:ext cx="1918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pc="-1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项目展示</a:t>
            </a:r>
            <a:endParaRPr lang="zh-CN" altLang="en-US" sz="1600" b="1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 descr="1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3705" y="1179830"/>
            <a:ext cx="1609090" cy="2684145"/>
          </a:xfrm>
          <a:prstGeom prst="rect">
            <a:avLst/>
          </a:prstGeom>
        </p:spPr>
      </p:pic>
      <p:pic>
        <p:nvPicPr>
          <p:cNvPr id="3" name="图片 2" descr="1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5" y="1078230"/>
            <a:ext cx="2557145" cy="4264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01653" y="4031005"/>
            <a:ext cx="193504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-20" dirty="0">
                <a:solidFill>
                  <a:srgbClr val="2E4860"/>
                </a:solidFill>
              </a:rPr>
              <a:t>品 种</a:t>
            </a:r>
            <a:endParaRPr lang="zh-CN" altLang="en-US" b="1" spc="-20" dirty="0">
              <a:solidFill>
                <a:srgbClr val="2E4860"/>
              </a:solidFill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5553075" y="4030980"/>
            <a:ext cx="203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-20" dirty="0">
                <a:solidFill>
                  <a:srgbClr val="2E4860"/>
                </a:solidFill>
              </a:rPr>
              <a:t>视频页</a:t>
            </a:r>
            <a:endParaRPr lang="zh-CN" altLang="en-US" b="1" spc="-20" dirty="0">
              <a:solidFill>
                <a:srgbClr val="2E48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05625"/>
            <a:ext cx="2254927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62020" y="300630"/>
            <a:ext cx="1918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pc="-1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项目展示</a:t>
            </a:r>
            <a:endParaRPr lang="zh-CN" altLang="en-US" sz="1600" b="1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 descr="1.2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6365" y="1167765"/>
            <a:ext cx="1684020" cy="2807970"/>
          </a:xfrm>
          <a:prstGeom prst="rect">
            <a:avLst/>
          </a:prstGeom>
        </p:spPr>
      </p:pic>
      <p:pic>
        <p:nvPicPr>
          <p:cNvPr id="10" name="图片 9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605" y="1516380"/>
            <a:ext cx="3867150" cy="2111375"/>
          </a:xfrm>
          <a:prstGeom prst="rect">
            <a:avLst/>
          </a:prstGeom>
        </p:spPr>
      </p:pic>
      <p:sp>
        <p:nvSpPr>
          <p:cNvPr id="11" name="TextBox 8"/>
          <p:cNvSpPr txBox="1"/>
          <p:nvPr/>
        </p:nvSpPr>
        <p:spPr>
          <a:xfrm>
            <a:off x="1736528" y="4110380"/>
            <a:ext cx="193504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spc="-20" dirty="0">
                <a:solidFill>
                  <a:srgbClr val="2E4860"/>
                </a:solidFill>
              </a:rPr>
              <a:t>单个页</a:t>
            </a:r>
            <a:endParaRPr lang="zh-CN" altLang="en-US" b="1" spc="-20" dirty="0">
              <a:solidFill>
                <a:srgbClr val="2E4860"/>
              </a:solidFill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5775960" y="3975735"/>
            <a:ext cx="181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-20" dirty="0">
                <a:solidFill>
                  <a:srgbClr val="2E4860"/>
                </a:solidFill>
              </a:rPr>
              <a:t>问题页</a:t>
            </a:r>
            <a:endParaRPr lang="zh-CN" altLang="en-US" b="1" spc="-20" dirty="0">
              <a:solidFill>
                <a:srgbClr val="2E48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05625"/>
            <a:ext cx="2254927" cy="518604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62020" y="300630"/>
            <a:ext cx="1918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pc="-1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项目展示</a:t>
            </a:r>
            <a:endParaRPr lang="zh-CN" altLang="en-US" sz="1600" b="1" spc="-1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 descr="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205" y="1064895"/>
            <a:ext cx="3550285" cy="1802765"/>
          </a:xfrm>
          <a:prstGeom prst="rect">
            <a:avLst/>
          </a:prstGeom>
        </p:spPr>
      </p:pic>
      <p:pic>
        <p:nvPicPr>
          <p:cNvPr id="4" name="图片 3" descr="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75" y="2338070"/>
            <a:ext cx="3519170" cy="1784350"/>
          </a:xfrm>
          <a:prstGeom prst="rect">
            <a:avLst/>
          </a:prstGeom>
        </p:spPr>
      </p:pic>
      <p:sp>
        <p:nvSpPr>
          <p:cNvPr id="10" name="TextBox 8"/>
          <p:cNvSpPr txBox="1"/>
          <p:nvPr/>
        </p:nvSpPr>
        <p:spPr>
          <a:xfrm>
            <a:off x="1974653" y="3255670"/>
            <a:ext cx="193504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-20" dirty="0">
                <a:solidFill>
                  <a:srgbClr val="2E4860"/>
                </a:solidFill>
              </a:rPr>
              <a:t>登录页</a:t>
            </a:r>
            <a:endParaRPr lang="zh-CN" altLang="en-US" b="1" spc="-20" dirty="0">
              <a:solidFill>
                <a:srgbClr val="2E4860"/>
              </a:solidFill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6123108" y="4249445"/>
            <a:ext cx="193504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-20" dirty="0">
                <a:solidFill>
                  <a:srgbClr val="2E4860"/>
                </a:solidFill>
              </a:rPr>
              <a:t>注册页</a:t>
            </a:r>
            <a:endParaRPr lang="zh-CN" altLang="en-US" b="1" spc="-20" dirty="0">
              <a:solidFill>
                <a:srgbClr val="2E48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8258" y="1871662"/>
            <a:ext cx="3840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2E4860"/>
                </a:solidFill>
              </a:rPr>
              <a:t>Thanks!</a:t>
            </a:r>
            <a:endParaRPr lang="zh-CN" altLang="en-US" sz="6000" b="1" dirty="0">
              <a:solidFill>
                <a:srgbClr val="2E486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2925" y="547683"/>
            <a:ext cx="4595813" cy="71438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42925" y="4124810"/>
            <a:ext cx="4595813" cy="71438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6624638" y="1326356"/>
            <a:ext cx="1092993" cy="1090613"/>
          </a:xfrm>
          <a:prstGeom prst="line">
            <a:avLst/>
          </a:prstGeom>
          <a:ln>
            <a:solidFill>
              <a:srgbClr val="F8C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745954" y="521906"/>
            <a:ext cx="2839245" cy="2839245"/>
          </a:xfrm>
          <a:prstGeom prst="ellipse">
            <a:avLst/>
          </a:prstGeom>
          <a:noFill/>
          <a:ln w="9525">
            <a:solidFill>
              <a:srgbClr val="EBE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宋体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</Words>
  <Application>WPS 演示</Application>
  <PresentationFormat>全屏显示(16:9)</PresentationFormat>
  <Paragraphs>93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Arial</vt:lpstr>
      <vt:lpstr>宋体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ajin</cp:lastModifiedBy>
  <cp:revision>77</cp:revision>
  <dcterms:created xsi:type="dcterms:W3CDTF">2014-04-11T02:33:00Z</dcterms:created>
  <dcterms:modified xsi:type="dcterms:W3CDTF">2017-11-16T12:03:59Z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